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60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422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80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101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52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356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5361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326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69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895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900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CF61-C6ED-44D9-9E95-2ECFAC946896}" type="datetimeFigureOut">
              <a:rPr lang="zh-TW" altLang="en-US" smtClean="0"/>
              <a:t>2018/5/7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EC1C9-AEEC-41B5-AB1E-5ABB695C76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70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gif"/><Relationship Id="rId7" Type="http://schemas.openxmlformats.org/officeDocument/2006/relationships/image" Target="../media/image11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622" y="1144047"/>
            <a:ext cx="8320759" cy="461619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25669" y="220717"/>
            <a:ext cx="11634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What did 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Tony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do this morning?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" descr="http://www.prankmenot.com/images/01-05-2018/BaWvU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96" y="4481592"/>
            <a:ext cx="8432285" cy="237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ãIron man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6" y="1144047"/>
            <a:ext cx="2571750" cy="595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6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sz="9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9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zh-TW" altLang="en-US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有三種發音</a:t>
            </a:r>
            <a:endParaRPr lang="zh-TW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4789" y="1857156"/>
            <a:ext cx="11222421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sz="5400" b="1" dirty="0" smtClean="0">
                <a:latin typeface="Comic Sans MS" panose="030F0702030302020204" pitchFamily="66" charset="0"/>
              </a:rPr>
              <a:t>1.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字的結尾發音喉嚨</a:t>
            </a:r>
            <a:r>
              <a:rPr lang="zh-TW" altLang="en-US" sz="5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有震動</a:t>
            </a:r>
            <a:r>
              <a:rPr lang="en-US" altLang="zh-TW" sz="5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〔d〕</a:t>
            </a:r>
          </a:p>
          <a:p>
            <a:pPr lvl="0">
              <a:lnSpc>
                <a:spcPct val="150000"/>
              </a:lnSpc>
            </a:pPr>
            <a:r>
              <a:rPr lang="en-US" altLang="zh-TW" sz="5400" b="1" dirty="0" smtClean="0">
                <a:latin typeface="Comic Sans MS" panose="030F0702030302020204" pitchFamily="66" charset="0"/>
              </a:rPr>
              <a:t>2.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</a:t>
            </a:r>
            <a:r>
              <a:rPr lang="zh-TW" altLang="en-US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的結尾發音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喉嚨</a:t>
            </a:r>
            <a:r>
              <a:rPr lang="zh-TW" altLang="en-US" sz="5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無震動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〔t〕</a:t>
            </a:r>
          </a:p>
          <a:p>
            <a:pPr lvl="0">
              <a:lnSpc>
                <a:spcPct val="150000"/>
              </a:lnSpc>
            </a:pP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3.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</a:t>
            </a:r>
            <a:r>
              <a:rPr lang="zh-TW" altLang="en-US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結尾是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〔Id〕</a:t>
            </a:r>
          </a:p>
          <a:p>
            <a:pPr lvl="0"/>
            <a:endParaRPr lang="en-US" altLang="zh-TW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57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340069" y="315311"/>
            <a:ext cx="389408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wash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ed</a:t>
            </a:r>
          </a:p>
          <a:p>
            <a:r>
              <a:rPr lang="en-US" altLang="zh-TW" sz="6600" b="1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cook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ed</a:t>
            </a:r>
          </a:p>
          <a:p>
            <a:r>
              <a:rPr lang="en-US" altLang="zh-TW" sz="6600" b="1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clean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ed</a:t>
            </a:r>
          </a:p>
          <a:p>
            <a:r>
              <a:rPr lang="en-US" altLang="zh-TW" sz="6600" b="1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water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ed</a:t>
            </a:r>
          </a:p>
          <a:p>
            <a:r>
              <a:rPr lang="en-US" altLang="zh-TW" sz="6600" b="1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watch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ed</a:t>
            </a:r>
            <a:endParaRPr lang="en-US" altLang="zh-TW" sz="6600" b="1" dirty="0" smtClean="0">
              <a:solidFill>
                <a:srgbClr val="FF000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  <a:p>
            <a:r>
              <a:rPr lang="en-US" altLang="zh-TW" sz="6600" b="1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listen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ed</a:t>
            </a:r>
            <a:endParaRPr lang="zh-TW" altLang="en-US" sz="6600" b="1" u="sng" dirty="0">
              <a:solidFill>
                <a:srgbClr val="FF000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07542" y="483303"/>
            <a:ext cx="3821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9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〔Id〕</a:t>
            </a:r>
            <a:endParaRPr lang="zh-TW" altLang="en-US" sz="96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96694" y="2636286"/>
            <a:ext cx="34435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9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9600" b="1" dirty="0">
              <a:solidFill>
                <a:srgbClr val="7030A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7797" y="4730592"/>
            <a:ext cx="31213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9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9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4410164" y="898634"/>
            <a:ext cx="3299174" cy="450893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170619" y="1954259"/>
            <a:ext cx="3538719" cy="345331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4420623" y="2927130"/>
            <a:ext cx="3288715" cy="481335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4660168" y="3408465"/>
            <a:ext cx="3049170" cy="514347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4660168" y="5024574"/>
            <a:ext cx="3049170" cy="38299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4476289" y="3408465"/>
            <a:ext cx="3233049" cy="252575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19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wash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78317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ãwater the plant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317" y="0"/>
            <a:ext cx="405381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ãcook dinner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35" y="0"/>
            <a:ext cx="423884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ç¸éåç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26069"/>
            <a:ext cx="3058511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ãwatch TV gifãçåçæå°çµæ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27" y="3626069"/>
            <a:ext cx="4264130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557" y="3452649"/>
            <a:ext cx="2205538" cy="34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ãdo homework gifãçåçæå°çµæ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10" y="3626069"/>
            <a:ext cx="3413677" cy="323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0" y="-2"/>
            <a:ext cx="41463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Comic Sans MS" panose="030F0702030302020204" pitchFamily="66" charset="0"/>
              </a:rPr>
              <a:t>wash</a:t>
            </a:r>
            <a:r>
              <a:rPr lang="en-US" altLang="zh-TW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3600" dirty="0" smtClean="0">
                <a:latin typeface="Comic Sans MS" panose="030F0702030302020204" pitchFamily="66" charset="0"/>
              </a:rPr>
              <a:t> the dishes</a:t>
            </a:r>
            <a:endParaRPr lang="zh-TW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638554" y="2096868"/>
            <a:ext cx="429774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Comic Sans MS" panose="030F0702030302020204" pitchFamily="66" charset="0"/>
              </a:rPr>
              <a:t>water</a:t>
            </a:r>
            <a:r>
              <a:rPr lang="en-US" altLang="zh-TW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3600" dirty="0" smtClean="0">
                <a:latin typeface="Comic Sans MS" panose="030F0702030302020204" pitchFamily="66" charset="0"/>
              </a:rPr>
              <a:t> the plants</a:t>
            </a:r>
            <a:endParaRPr lang="zh-TW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017719" y="2672282"/>
            <a:ext cx="31532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Comic Sans MS" panose="030F0702030302020204" pitchFamily="66" charset="0"/>
              </a:rPr>
              <a:t>cook</a:t>
            </a:r>
            <a:r>
              <a:rPr lang="en-US" altLang="zh-TW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3600" dirty="0" smtClean="0">
                <a:latin typeface="Comic Sans MS" panose="030F0702030302020204" pitchFamily="66" charset="0"/>
              </a:rPr>
              <a:t> dinner</a:t>
            </a:r>
            <a:endParaRPr lang="zh-TW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-1" y="3294936"/>
            <a:ext cx="379176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Comic Sans MS" panose="030F0702030302020204" pitchFamily="66" charset="0"/>
              </a:rPr>
              <a:t>clean</a:t>
            </a:r>
            <a:r>
              <a:rPr lang="en-US" altLang="zh-TW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3600" dirty="0" smtClean="0">
                <a:latin typeface="Comic Sans MS" panose="030F0702030302020204" pitchFamily="66" charset="0"/>
              </a:rPr>
              <a:t> my room</a:t>
            </a:r>
            <a:endParaRPr lang="zh-TW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694388" y="4114687"/>
            <a:ext cx="396074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id</a:t>
            </a:r>
            <a:r>
              <a:rPr lang="en-US" altLang="zh-TW" sz="3600" dirty="0" smtClean="0">
                <a:latin typeface="Comic Sans MS" panose="030F0702030302020204" pitchFamily="66" charset="0"/>
              </a:rPr>
              <a:t> his homework</a:t>
            </a:r>
            <a:endParaRPr lang="zh-TW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686645" y="6211669"/>
            <a:ext cx="282813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Comic Sans MS" panose="030F0702030302020204" pitchFamily="66" charset="0"/>
              </a:rPr>
              <a:t>w</a:t>
            </a:r>
            <a:r>
              <a:rPr lang="en-US" altLang="zh-TW" sz="3600" dirty="0" smtClean="0">
                <a:latin typeface="Comic Sans MS" panose="030F0702030302020204" pitchFamily="66" charset="0"/>
              </a:rPr>
              <a:t>atch</a:t>
            </a:r>
            <a:r>
              <a:rPr lang="en-US" altLang="zh-TW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3600" dirty="0" smtClean="0">
                <a:latin typeface="Comic Sans MS" panose="030F0702030302020204" pitchFamily="66" charset="0"/>
              </a:rPr>
              <a:t> TV</a:t>
            </a:r>
            <a:endParaRPr lang="zh-TW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8308429" y="3492033"/>
            <a:ext cx="38625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Comic Sans MS" panose="030F0702030302020204" pitchFamily="66" charset="0"/>
              </a:rPr>
              <a:t>listen</a:t>
            </a:r>
            <a:r>
              <a:rPr lang="en-US" altLang="zh-TW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3600" dirty="0" smtClean="0">
                <a:latin typeface="Comic Sans MS" panose="030F0702030302020204" pitchFamily="66" charset="0"/>
              </a:rPr>
              <a:t> to music</a:t>
            </a:r>
            <a:endParaRPr lang="zh-TW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220717" y="646329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/>
              <a:t>1</a:t>
            </a:r>
            <a:endParaRPr lang="zh-TW" altLang="en-US" sz="5400" b="1" dirty="0"/>
          </a:p>
        </p:txBody>
      </p:sp>
      <p:sp>
        <p:nvSpPr>
          <p:cNvPr id="20" name="橢圓 19"/>
          <p:cNvSpPr/>
          <p:nvPr/>
        </p:nvSpPr>
        <p:spPr>
          <a:xfrm>
            <a:off x="4660790" y="0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/>
              <a:t>2</a:t>
            </a:r>
            <a:endParaRPr lang="zh-TW" altLang="en-US" sz="5400" b="1" dirty="0"/>
          </a:p>
        </p:txBody>
      </p:sp>
      <p:sp>
        <p:nvSpPr>
          <p:cNvPr id="21" name="橢圓 20"/>
          <p:cNvSpPr/>
          <p:nvPr/>
        </p:nvSpPr>
        <p:spPr>
          <a:xfrm>
            <a:off x="8446593" y="0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/>
              <a:t>3</a:t>
            </a:r>
            <a:endParaRPr lang="zh-TW" altLang="en-US" sz="5400" b="1" dirty="0"/>
          </a:p>
        </p:txBody>
      </p:sp>
      <p:sp>
        <p:nvSpPr>
          <p:cNvPr id="22" name="橢圓 21"/>
          <p:cNvSpPr/>
          <p:nvPr/>
        </p:nvSpPr>
        <p:spPr>
          <a:xfrm>
            <a:off x="49801" y="4114686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/>
              <a:t>4</a:t>
            </a:r>
            <a:endParaRPr lang="zh-TW" altLang="en-US" sz="5400" b="1" dirty="0"/>
          </a:p>
        </p:txBody>
      </p:sp>
      <p:sp>
        <p:nvSpPr>
          <p:cNvPr id="23" name="橢圓 22"/>
          <p:cNvSpPr/>
          <p:nvPr/>
        </p:nvSpPr>
        <p:spPr>
          <a:xfrm>
            <a:off x="3422632" y="5320748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/>
              <a:t>5</a:t>
            </a:r>
            <a:endParaRPr lang="zh-TW" altLang="en-US" sz="5400" b="1" dirty="0"/>
          </a:p>
        </p:txBody>
      </p:sp>
      <p:sp>
        <p:nvSpPr>
          <p:cNvPr id="24" name="橢圓 23"/>
          <p:cNvSpPr/>
          <p:nvPr/>
        </p:nvSpPr>
        <p:spPr>
          <a:xfrm>
            <a:off x="7210342" y="3626068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/>
              <a:t>6</a:t>
            </a:r>
            <a:endParaRPr lang="zh-TW" altLang="en-US" sz="5400" b="1" dirty="0"/>
          </a:p>
        </p:txBody>
      </p:sp>
      <p:sp>
        <p:nvSpPr>
          <p:cNvPr id="25" name="橢圓 24"/>
          <p:cNvSpPr/>
          <p:nvPr/>
        </p:nvSpPr>
        <p:spPr>
          <a:xfrm>
            <a:off x="11257585" y="5155324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/>
              <a:t>7</a:t>
            </a:r>
            <a:endParaRPr lang="zh-TW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9002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Let’s learn some past time!!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ãpast tim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38" y="1832851"/>
            <a:ext cx="5866852" cy="46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8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58663" y="-32186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latin typeface="Comic Sans MS" panose="030F0702030302020204" pitchFamily="66" charset="0"/>
              </a:rPr>
              <a:t>l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ast night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6954" t="19770" r="18046" b="25977"/>
          <a:stretch/>
        </p:blipFill>
        <p:spPr>
          <a:xfrm>
            <a:off x="1744716" y="1831321"/>
            <a:ext cx="8029904" cy="502667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6637283" y="3988676"/>
            <a:ext cx="1970689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May</a:t>
            </a:r>
          </a:p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  <a:r>
              <a:rPr lang="en-US" altLang="zh-TW" sz="4800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zh-TW" altLang="en-US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879835" y="3988676"/>
            <a:ext cx="1970689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May</a:t>
            </a:r>
          </a:p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r>
              <a:rPr lang="en-US" altLang="zh-TW" sz="4800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zh-TW" altLang="en-US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86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944415" y="0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latin typeface="Comic Sans MS" panose="030F0702030302020204" pitchFamily="66" charset="0"/>
              </a:rPr>
              <a:t>l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ast weekend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2018 5æ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3"/>
          <a:stretch/>
        </p:blipFill>
        <p:spPr bwMode="auto">
          <a:xfrm>
            <a:off x="2142030" y="1403131"/>
            <a:ext cx="7632590" cy="53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3358055" y="3090041"/>
            <a:ext cx="1355835" cy="2196634"/>
            <a:chOff x="3358055" y="3090041"/>
            <a:chExt cx="1355835" cy="2196634"/>
          </a:xfrm>
        </p:grpSpPr>
        <p:sp>
          <p:nvSpPr>
            <p:cNvPr id="5" name="橢圓 4"/>
            <p:cNvSpPr/>
            <p:nvPr/>
          </p:nvSpPr>
          <p:spPr>
            <a:xfrm>
              <a:off x="3358055" y="3090041"/>
              <a:ext cx="1024759" cy="930166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向下箭號 6"/>
            <p:cNvSpPr/>
            <p:nvPr/>
          </p:nvSpPr>
          <p:spPr>
            <a:xfrm flipV="1">
              <a:off x="3649717" y="3505227"/>
              <a:ext cx="441434" cy="11351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3358055" y="4640344"/>
              <a:ext cx="1355835" cy="646331"/>
            </a:xfrm>
            <a:prstGeom prst="rect">
              <a:avLst/>
            </a:prstGeom>
            <a:noFill/>
            <a:ln w="762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 smtClean="0">
                  <a:solidFill>
                    <a:srgbClr val="0000FF"/>
                  </a:solidFill>
                </a:rPr>
                <a:t>today</a:t>
              </a:r>
              <a:endParaRPr lang="zh-TW" altLang="en-US" sz="3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8607973" y="2128345"/>
            <a:ext cx="993228" cy="96169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2266020" y="3024379"/>
            <a:ext cx="993228" cy="96169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0059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497207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latin typeface="+mn-lt"/>
                <a:ea typeface="+mn-ea"/>
                <a:cs typeface="+mn-cs"/>
              </a:rPr>
              <a:t>Unit 1</a:t>
            </a:r>
            <a:r>
              <a:rPr lang="zh-TW" altLang="en-US" sz="5400" dirty="0" smtClean="0">
                <a:latin typeface="+mn-lt"/>
                <a:ea typeface="文鼎新藝體" panose="02010609010101010101" pitchFamily="49" charset="-120"/>
                <a:cs typeface="+mn-cs"/>
              </a:rPr>
              <a:t>中</a:t>
            </a:r>
            <a:r>
              <a:rPr lang="zh-TW" altLang="en-US" sz="5400" dirty="0">
                <a:latin typeface="+mn-lt"/>
                <a:ea typeface="文鼎新藝體" panose="02010609010101010101" pitchFamily="49" charset="-120"/>
                <a:cs typeface="+mn-cs"/>
              </a:rPr>
              <a:t>出現哪些表示過去的時間</a:t>
            </a:r>
            <a:r>
              <a:rPr lang="en-US" altLang="zh-TW" sz="5400" b="1" dirty="0">
                <a:latin typeface="+mn-lt"/>
                <a:ea typeface="+mn-ea"/>
                <a:cs typeface="+mn-cs"/>
              </a:rPr>
              <a:t>:</a:t>
            </a:r>
            <a:endParaRPr lang="zh-TW" altLang="en-US" sz="54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648607" y="1513490"/>
            <a:ext cx="8182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yesterday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648606" y="2703452"/>
            <a:ext cx="87051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2.yesterday morning 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648606" y="3870266"/>
            <a:ext cx="87051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3.then  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648606" y="5037080"/>
            <a:ext cx="95433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4.yesterday afternoon  </a:t>
            </a:r>
          </a:p>
        </p:txBody>
      </p:sp>
    </p:spTree>
    <p:extLst>
      <p:ext uri="{BB962C8B-B14F-4D97-AF65-F5344CB8AC3E}">
        <p14:creationId xmlns:p14="http://schemas.microsoft.com/office/powerpoint/2010/main" val="242150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What did you do last night?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 descr="ãyou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38" y="1545349"/>
            <a:ext cx="382905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36483" y="5510386"/>
            <a:ext cx="12092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 </a:t>
            </a:r>
            <a:r>
              <a:rPr lang="en-US" altLang="zh-TW" sz="60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water</a:t>
            </a:r>
            <a:r>
              <a:rPr lang="en-US" altLang="zh-TW" sz="6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60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plants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last night. 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80" name="Picture 8" descr="ãwater the plants 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726" y="1545349"/>
            <a:ext cx="4982998" cy="373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92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What did he do last weekend?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62910" y="5669625"/>
            <a:ext cx="12512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54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listen</a:t>
            </a:r>
            <a:r>
              <a:rPr lang="en-US" altLang="zh-TW" sz="5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54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to music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last 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weekend. 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ãJustin bieber listen to music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560" y="1531450"/>
            <a:ext cx="4116880" cy="41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355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What did she do yesterday?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62607" y="5620744"/>
            <a:ext cx="12659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 </a:t>
            </a:r>
            <a:r>
              <a:rPr lang="en-US" altLang="zh-TW" sz="54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wash</a:t>
            </a:r>
            <a:r>
              <a:rPr lang="en-US" altLang="zh-TW" sz="5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54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dishes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yesterday. 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è±åª½ æ´ç¢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88" y="1870763"/>
            <a:ext cx="5256023" cy="315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69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latin typeface="Comic Sans MS" panose="030F0702030302020204" pitchFamily="66" charset="0"/>
              </a:rPr>
              <a:t>w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ash 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 dish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wash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88" y="1861899"/>
            <a:ext cx="6513240" cy="49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75897" y="130280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latin typeface="Comic Sans MS" panose="030F0702030302020204" pitchFamily="66" charset="0"/>
              </a:rPr>
              <a:t>w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ash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 the dishes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43982"/>
              <a:gd name="adj2" fmla="val -10011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8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What did they do yesterday afternoon?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31075" y="5084717"/>
            <a:ext cx="12454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 </a:t>
            </a:r>
            <a:r>
              <a:rPr lang="en-US" altLang="zh-TW" sz="60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cook</a:t>
            </a:r>
            <a:r>
              <a:rPr lang="en-US" altLang="zh-TW" sz="6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60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dinner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yesterday afternoon. 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pokemon  coo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21" y="1816811"/>
            <a:ext cx="6071804" cy="34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197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82869" y="292239"/>
            <a:ext cx="11719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water 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plant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water the plant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61" y="2037496"/>
            <a:ext cx="8546990" cy="48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193" y="292239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water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 the plants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9908"/>
              <a:gd name="adj2" fmla="val -95444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9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43236" y="276473"/>
            <a:ext cx="7267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ook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ãcook dinn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56" y="2245273"/>
            <a:ext cx="8135461" cy="46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20791"/>
          <a:stretch/>
        </p:blipFill>
        <p:spPr bwMode="auto">
          <a:xfrm>
            <a:off x="10074875" y="2245273"/>
            <a:ext cx="2117125" cy="308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156097" y="276473"/>
            <a:ext cx="908882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cook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 dinner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81019"/>
              <a:gd name="adj2" fmla="val -9451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82414" y="15034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clean 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my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room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77" y="1861899"/>
            <a:ext cx="5221730" cy="49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572000" y="189186"/>
            <a:ext cx="2096814" cy="1546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9191297" y="1720009"/>
            <a:ext cx="30007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your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his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her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heir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Mandy’s</a:t>
            </a:r>
          </a:p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70490" y="177650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clean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 my room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sp>
        <p:nvSpPr>
          <p:cNvPr id="9" name="矩形圖說文字 8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1575"/>
              <a:gd name="adj2" fmla="val -10105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do 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his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homework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do homewor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1" y="2077858"/>
            <a:ext cx="7347012" cy="454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853559" y="292239"/>
            <a:ext cx="2096814" cy="1546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9531987" y="1672326"/>
            <a:ext cx="30007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my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your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her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heir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Curry’s</a:t>
            </a:r>
          </a:p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275897" y="294962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 his homework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7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85090" y="11881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watch TV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watch TV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27" y="1688478"/>
            <a:ext cx="7049267" cy="47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863232" y="0"/>
            <a:ext cx="798523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watch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 TV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622738" y="2356406"/>
            <a:ext cx="1702675" cy="1686910"/>
          </a:xfrm>
          <a:prstGeom prst="wedgeRectCallout">
            <a:avLst>
              <a:gd name="adj1" fmla="val 255093"/>
              <a:gd name="adj2" fmla="val -9451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1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listen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67" y="2608307"/>
            <a:ext cx="2752391" cy="424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996" y="2109953"/>
            <a:ext cx="5956544" cy="45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22739" y="260708"/>
            <a:ext cx="1041312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listen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 to music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8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外國人用中文教規則過去式動詞發音 Regular Past Tense Verbs Pronunci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890" y="605988"/>
            <a:ext cx="11808372" cy="625201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06003" y="0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規則過去式動詞發音</a:t>
            </a:r>
          </a:p>
        </p:txBody>
      </p:sp>
    </p:spTree>
    <p:extLst>
      <p:ext uri="{BB962C8B-B14F-4D97-AF65-F5344CB8AC3E}">
        <p14:creationId xmlns:p14="http://schemas.microsoft.com/office/powerpoint/2010/main" val="191413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250</Words>
  <Application>Microsoft Office PowerPoint</Application>
  <PresentationFormat>寬螢幕</PresentationFormat>
  <Paragraphs>82</Paragraphs>
  <Slides>20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9" baseType="lpstr">
      <vt:lpstr>文鼎新藝體</vt:lpstr>
      <vt:lpstr>微軟正黑體</vt:lpstr>
      <vt:lpstr>新細明體</vt:lpstr>
      <vt:lpstr>Arial</vt:lpstr>
      <vt:lpstr>Calibri</vt:lpstr>
      <vt:lpstr>Calibri Light</vt:lpstr>
      <vt:lpstr>Comic Sans MS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ed有三種發音</vt:lpstr>
      <vt:lpstr>PowerPoint 簡報</vt:lpstr>
      <vt:lpstr>PowerPoint 簡報</vt:lpstr>
      <vt:lpstr>Let’s learn some past time!!</vt:lpstr>
      <vt:lpstr>PowerPoint 簡報</vt:lpstr>
      <vt:lpstr>PowerPoint 簡報</vt:lpstr>
      <vt:lpstr>Unit 1中出現哪些表示過去的時間:</vt:lpstr>
      <vt:lpstr>What did you do last night?</vt:lpstr>
      <vt:lpstr>What did he do last weekend?</vt:lpstr>
      <vt:lpstr>What did she do yesterday?</vt:lpstr>
      <vt:lpstr>What did they do yesterday afternoon?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46</cp:revision>
  <dcterms:created xsi:type="dcterms:W3CDTF">2018-05-01T05:46:16Z</dcterms:created>
  <dcterms:modified xsi:type="dcterms:W3CDTF">2018-05-07T02:05:26Z</dcterms:modified>
</cp:coreProperties>
</file>